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3" autoAdjust="0"/>
    <p:restoredTop sz="94605" autoAdjust="0"/>
  </p:normalViewPr>
  <p:slideViewPr>
    <p:cSldViewPr>
      <p:cViewPr>
        <p:scale>
          <a:sx n="39" d="100"/>
          <a:sy n="39" d="100"/>
        </p:scale>
        <p:origin x="1260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ADF80-A188-40E8-9DB5-6D0A72114D95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30AC-ED1F-4691-A2A3-B7A3F045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30AC-ED1F-4691-A2A3-B7A3F045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B317-6650-4F61-BC38-B7E1C8C0697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5195-18E3-4C00-9E04-CF8D813D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7288"/>
            <a:ext cx="7772400" cy="434331"/>
          </a:xfrm>
        </p:spPr>
        <p:txBody>
          <a:bodyPr>
            <a:noAutofit/>
          </a:bodyPr>
          <a:lstStyle/>
          <a:p>
            <a:r>
              <a:rPr lang="en-US" sz="3200" dirty="0" smtClean="0"/>
              <a:t>Windsor Area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58" y="381000"/>
            <a:ext cx="9144000" cy="631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30739" y="1363561"/>
            <a:ext cx="10226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Walther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5100" y="3163936"/>
            <a:ext cx="100403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Walther</a:t>
            </a:r>
          </a:p>
          <a:p>
            <a:r>
              <a:rPr lang="en-US" sz="1200" dirty="0" err="1" smtClean="0"/>
              <a:t>Aik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Brn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75" y="1673749"/>
            <a:ext cx="933451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Woody</a:t>
            </a:r>
            <a:r>
              <a:rPr lang="en-US" sz="1200" dirty="0"/>
              <a:t> </a:t>
            </a:r>
            <a:r>
              <a:rPr lang="en-US" sz="1200" dirty="0" smtClean="0"/>
              <a:t>Well @ </a:t>
            </a:r>
          </a:p>
          <a:p>
            <a:r>
              <a:rPr lang="en-US" sz="1200" dirty="0" smtClean="0"/>
              <a:t>400 Feet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18271" y="3532206"/>
            <a:ext cx="8980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Woody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299466"/>
            <a:ext cx="914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Woody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90600" y="928685"/>
            <a:ext cx="457200" cy="542925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" y="3201799"/>
            <a:ext cx="533400" cy="433392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228600" y="1471610"/>
            <a:ext cx="457200" cy="395290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1076324" y="381000"/>
            <a:ext cx="447675" cy="381000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609600" y="238125"/>
            <a:ext cx="466725" cy="600075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1457324" y="1484588"/>
            <a:ext cx="447675" cy="496611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3400" y="6248400"/>
            <a:ext cx="92392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mile +/-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" y="2714118"/>
            <a:ext cx="1562099" cy="45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Montmorenci</a:t>
            </a:r>
            <a:r>
              <a:rPr lang="en-US" sz="1200" dirty="0" smtClean="0">
                <a:solidFill>
                  <a:schemeClr val="tx1"/>
                </a:solidFill>
              </a:rPr>
              <a:t> Utility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Well @ 400 Feet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7659" y="589476"/>
            <a:ext cx="134014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Aiken St  Park </a:t>
            </a:r>
            <a:r>
              <a:rPr lang="en-US" sz="1100" dirty="0" smtClean="0"/>
              <a:t>Wells</a:t>
            </a:r>
            <a:endParaRPr lang="en-US" sz="1100" dirty="0"/>
          </a:p>
        </p:txBody>
      </p:sp>
      <p:sp>
        <p:nvSpPr>
          <p:cNvPr id="21" name="Down Arrow 20"/>
          <p:cNvSpPr/>
          <p:nvPr/>
        </p:nvSpPr>
        <p:spPr>
          <a:xfrm>
            <a:off x="4437342" y="797331"/>
            <a:ext cx="332232" cy="209618"/>
          </a:xfrm>
          <a:prstGeom prst="downArrow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8015" y="1649549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Windsor School wel</a:t>
            </a:r>
            <a:r>
              <a:rPr lang="en-US" sz="1000" dirty="0"/>
              <a:t>l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815529" y="2081210"/>
            <a:ext cx="484632" cy="15502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841458" y="928684"/>
            <a:ext cx="595884" cy="542925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510730" y="2467033"/>
            <a:ext cx="332232" cy="209618"/>
          </a:xfrm>
          <a:prstGeom prst="downArrow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0730" y="5157090"/>
            <a:ext cx="3756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Problem Well Locations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608015" y="5117352"/>
            <a:ext cx="268285" cy="346322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5400000">
            <a:off x="2416470" y="2176576"/>
            <a:ext cx="484632" cy="1550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399" y="6359814"/>
            <a:ext cx="4414971" cy="25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Pastoral Advocates for Aiken – DHEC 2/9/17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Windsor Area Tour Route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" y="838200"/>
            <a:ext cx="7186503" cy="55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Polluted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 Water Runoff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082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619" y="274637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Fork Edisto River - Safe Yield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Photo of Doug Standing in the River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8" y="1124354"/>
            <a:ext cx="6557963" cy="49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Designation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2"/>
            <a:ext cx="3962400" cy="411479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2"/>
            <a:ext cx="4038600" cy="41147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Mega-Farm Environmental Impacts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34" y="1417638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Recap, Discussion,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Family Farm?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Family Farm Vs Mega Farm</a:t>
            </a:r>
          </a:p>
          <a:p>
            <a:r>
              <a:rPr lang="en-US" dirty="0" smtClean="0"/>
              <a:t>Safe Yield on our rivers</a:t>
            </a:r>
          </a:p>
          <a:p>
            <a:r>
              <a:rPr lang="en-US" dirty="0" smtClean="0"/>
              <a:t>Sustainable Use - CUD</a:t>
            </a:r>
          </a:p>
          <a:p>
            <a:r>
              <a:rPr lang="en-US" dirty="0" smtClean="0"/>
              <a:t>Environmental Issues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2819400" cy="34058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6488668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Pastoral Advocates For Aiken – DHEC 2/09/17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132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Windsor Area</vt:lpstr>
      <vt:lpstr>Windsor Area Tour Route</vt:lpstr>
      <vt:lpstr>Polluted Storm Water Runoff</vt:lpstr>
      <vt:lpstr>South Fork Edisto River - Safe Yield Get Photo of Doug Standing in the River</vt:lpstr>
      <vt:lpstr> Capacity Use Designation</vt:lpstr>
      <vt:lpstr>Mega-Farm Environmental Impacts </vt:lpstr>
      <vt:lpstr> Recap, Discussion,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</dc:creator>
  <cp:lastModifiedBy>peterdelorme</cp:lastModifiedBy>
  <cp:revision>42</cp:revision>
  <cp:lastPrinted>2016-08-26T11:31:56Z</cp:lastPrinted>
  <dcterms:created xsi:type="dcterms:W3CDTF">2016-08-07T22:31:38Z</dcterms:created>
  <dcterms:modified xsi:type="dcterms:W3CDTF">2017-02-04T11:50:22Z</dcterms:modified>
</cp:coreProperties>
</file>